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9" d="100"/>
          <a:sy n="89" d="100"/>
        </p:scale>
        <p:origin x="-120" y="-4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396675FD-9F24-4385-9734-AD075FE5A9E0}" type="datetimeFigureOut">
              <a:rPr lang="en-US" smtClean="0"/>
              <a:pPr/>
              <a:t>5/24/2012</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C3534DD3-CB81-4301-8E97-7AFA1933E223}"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96675FD-9F24-4385-9734-AD075FE5A9E0}" type="datetimeFigureOut">
              <a:rPr lang="en-US" smtClean="0"/>
              <a:pPr/>
              <a:t>5/24/2012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3534DD3-CB81-4301-8E97-7AFA1933E2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96675FD-9F24-4385-9734-AD075FE5A9E0}" type="datetimeFigureOut">
              <a:rPr lang="en-US" smtClean="0"/>
              <a:pPr/>
              <a:t>5/24/2012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3534DD3-CB81-4301-8E97-7AFA1933E2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96675FD-9F24-4385-9734-AD075FE5A9E0}" type="datetimeFigureOut">
              <a:rPr lang="en-US" smtClean="0"/>
              <a:pPr/>
              <a:t>5/24/2012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3534DD3-CB81-4301-8E97-7AFA1933E2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96675FD-9F24-4385-9734-AD075FE5A9E0}" type="datetimeFigureOut">
              <a:rPr lang="en-US" smtClean="0"/>
              <a:pPr/>
              <a:t>5/24/2012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3534DD3-CB81-4301-8E97-7AFA1933E223}"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96675FD-9F24-4385-9734-AD075FE5A9E0}" type="datetimeFigureOut">
              <a:rPr lang="en-US" smtClean="0"/>
              <a:pPr/>
              <a:t>5/24/2012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3534DD3-CB81-4301-8E97-7AFA1933E2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96675FD-9F24-4385-9734-AD075FE5A9E0}" type="datetimeFigureOut">
              <a:rPr lang="en-US" smtClean="0"/>
              <a:pPr/>
              <a:t>5/24/2012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3534DD3-CB81-4301-8E97-7AFA1933E223}"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96675FD-9F24-4385-9734-AD075FE5A9E0}" type="datetimeFigureOut">
              <a:rPr lang="en-US" smtClean="0"/>
              <a:pPr/>
              <a:t>5/24/2012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3534DD3-CB81-4301-8E97-7AFA1933E2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96675FD-9F24-4385-9734-AD075FE5A9E0}" type="datetimeFigureOut">
              <a:rPr lang="en-US" smtClean="0"/>
              <a:pPr/>
              <a:t>5/24/2012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3534DD3-CB81-4301-8E97-7AFA1933E2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96675FD-9F24-4385-9734-AD075FE5A9E0}" type="datetimeFigureOut">
              <a:rPr lang="en-US" smtClean="0"/>
              <a:pPr/>
              <a:t>5/24/2012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3534DD3-CB81-4301-8E97-7AFA1933E2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396675FD-9F24-4385-9734-AD075FE5A9E0}" type="datetimeFigureOut">
              <a:rPr lang="en-US" smtClean="0"/>
              <a:pPr/>
              <a:t>5/24/2012</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C3534DD3-CB81-4301-8E97-7AFA1933E22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396675FD-9F24-4385-9734-AD075FE5A9E0}" type="datetimeFigureOut">
              <a:rPr lang="en-US" smtClean="0"/>
              <a:pPr/>
              <a:t>5/24/2012</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C3534DD3-CB81-4301-8E97-7AFA1933E22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Stencil Std" pitchFamily="82" charset="0"/>
              </a:rPr>
              <a:t>MNDL-Lancer</a:t>
            </a:r>
            <a:endParaRPr lang="en-US" dirty="0">
              <a:latin typeface="Stencil Std" pitchFamily="82" charset="0"/>
            </a:endParaRPr>
          </a:p>
        </p:txBody>
      </p:sp>
      <p:sp>
        <p:nvSpPr>
          <p:cNvPr id="3" name="Subtitle 2"/>
          <p:cNvSpPr>
            <a:spLocks noGrp="1"/>
          </p:cNvSpPr>
          <p:nvPr>
            <p:ph type="subTitle" idx="1"/>
          </p:nvPr>
        </p:nvSpPr>
        <p:spPr/>
        <p:txBody>
          <a:bodyPr/>
          <a:lstStyle/>
          <a:p>
            <a:r>
              <a:rPr lang="en-US" dirty="0" smtClean="0">
                <a:latin typeface="Stencil Std" pitchFamily="82" charset="0"/>
              </a:rPr>
              <a:t>An innovation in military</a:t>
            </a:r>
          </a:p>
          <a:p>
            <a:r>
              <a:rPr lang="en-US" dirty="0" smtClean="0">
                <a:latin typeface="Stencil Std" pitchFamily="82" charset="0"/>
              </a:rPr>
              <a:t>Deployment.</a:t>
            </a:r>
            <a:endParaRPr lang="en-US" dirty="0">
              <a:latin typeface="Stencil Std" pitchFamily="8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tencil" pitchFamily="82" charset="0"/>
              </a:rPr>
              <a:t>Production technology</a:t>
            </a:r>
            <a:endParaRPr lang="en-US" dirty="0">
              <a:latin typeface="Stencil" pitchFamily="82" charset="0"/>
            </a:endParaRPr>
          </a:p>
        </p:txBody>
      </p:sp>
      <p:sp>
        <p:nvSpPr>
          <p:cNvPr id="3" name="Content Placeholder 2"/>
          <p:cNvSpPr>
            <a:spLocks noGrp="1"/>
          </p:cNvSpPr>
          <p:nvPr>
            <p:ph idx="1"/>
          </p:nvPr>
        </p:nvSpPr>
        <p:spPr/>
        <p:txBody>
          <a:bodyPr>
            <a:normAutofit/>
          </a:bodyPr>
          <a:lstStyle/>
          <a:p>
            <a:r>
              <a:rPr lang="en-US" sz="2400" dirty="0" smtClean="0">
                <a:latin typeface="Stencil" pitchFamily="82" charset="0"/>
              </a:rPr>
              <a:t>The lancer is a more environmentally friendly variation of the United states’ signature humvee, needless to say it’s just as effective. The lancer uses a custom made electric motor powered by a solar panel fitted over the cargo space on the back, covered by two retractable shields to prevent ballistic damage. It also holds the advantage of N.P.T.’s in place of regular tires, meaning it’ll never have a flat </a:t>
            </a:r>
            <a:endParaRPr lang="en-US" sz="2400" dirty="0">
              <a:latin typeface="Stencil" pitchFamily="82"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umvee_top2_thmb.jpg"/>
          <p:cNvPicPr>
            <a:picLocks noGrp="1" noChangeAspect="1"/>
          </p:cNvPicPr>
          <p:nvPr>
            <p:ph idx="1"/>
          </p:nvPr>
        </p:nvPicPr>
        <p:blipFill>
          <a:blip r:embed="rId2"/>
          <a:stretch>
            <a:fillRect/>
          </a:stretch>
        </p:blipFill>
        <p:spPr>
          <a:xfrm>
            <a:off x="275701" y="0"/>
            <a:ext cx="8868299" cy="61722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tencil" pitchFamily="82" charset="0"/>
              </a:rPr>
              <a:t>Public relations</a:t>
            </a:r>
            <a:endParaRPr lang="en-US" dirty="0">
              <a:latin typeface="Stencil" pitchFamily="82" charset="0"/>
            </a:endParaRPr>
          </a:p>
        </p:txBody>
      </p:sp>
      <p:sp>
        <p:nvSpPr>
          <p:cNvPr id="3" name="Content Placeholder 2"/>
          <p:cNvSpPr>
            <a:spLocks noGrp="1"/>
          </p:cNvSpPr>
          <p:nvPr>
            <p:ph idx="1"/>
          </p:nvPr>
        </p:nvSpPr>
        <p:spPr/>
        <p:txBody>
          <a:bodyPr>
            <a:normAutofit/>
          </a:bodyPr>
          <a:lstStyle/>
          <a:p>
            <a:r>
              <a:rPr lang="en-US" sz="2400" dirty="0" smtClean="0">
                <a:latin typeface="Stencil" pitchFamily="82" charset="0"/>
              </a:rPr>
              <a:t>Because the lancer has no need for gasoline, the military will need less fuel, any gas that was reserved for humvee use can be shipped back home and sold for regular civilian use. In short, lower gas prices.</a:t>
            </a:r>
            <a:endParaRPr lang="en-US" sz="2400" dirty="0">
              <a:latin typeface="Stencil" pitchFamily="82"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tencil" pitchFamily="82" charset="0"/>
              </a:rPr>
              <a:t>research</a:t>
            </a:r>
            <a:endParaRPr lang="en-US" dirty="0">
              <a:latin typeface="Stencil" pitchFamily="82" charset="0"/>
            </a:endParaRPr>
          </a:p>
        </p:txBody>
      </p:sp>
      <p:sp>
        <p:nvSpPr>
          <p:cNvPr id="3" name="Content Placeholder 2"/>
          <p:cNvSpPr>
            <a:spLocks noGrp="1"/>
          </p:cNvSpPr>
          <p:nvPr>
            <p:ph idx="1"/>
          </p:nvPr>
        </p:nvSpPr>
        <p:spPr/>
        <p:txBody>
          <a:bodyPr>
            <a:normAutofit/>
          </a:bodyPr>
          <a:lstStyle/>
          <a:p>
            <a:r>
              <a:rPr lang="en-US" sz="2400" dirty="0" smtClean="0">
                <a:latin typeface="Stencil" pitchFamily="82" charset="0"/>
              </a:rPr>
              <a:t>A military grade humvee was found to cost between $60,000 and $150,000 to produce. The lancer will cost between $70,000 and $180,000 but, as stated before, requires no fuel, very few tires and operates with little maintenance, so there is a trade-off. We personally believe it’s a better choice in the long run.  </a:t>
            </a:r>
          </a:p>
          <a:p>
            <a:endParaRPr lang="en-US" sz="2400" dirty="0">
              <a:latin typeface="Stencil" pitchFamily="82"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40</TotalTime>
  <Words>196</Words>
  <Application>Microsoft Office PowerPoint</Application>
  <PresentationFormat>On-screen Show (4:3)</PresentationFormat>
  <Paragraphs>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Metro</vt:lpstr>
      <vt:lpstr>MNDL-Lancer</vt:lpstr>
      <vt:lpstr>Production technology</vt:lpstr>
      <vt:lpstr>Slide 3</vt:lpstr>
      <vt:lpstr>Public relations</vt:lpstr>
      <vt:lpstr>research</vt:lpstr>
    </vt:vector>
  </TitlesOfParts>
  <Company>San Antonio Independent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MNDL-Lancer</dc:title>
  <dc:creator>johnc1026</dc:creator>
  <cp:lastModifiedBy>johnc1026</cp:lastModifiedBy>
  <cp:revision>5</cp:revision>
  <dcterms:created xsi:type="dcterms:W3CDTF">2012-05-24T17:18:09Z</dcterms:created>
  <dcterms:modified xsi:type="dcterms:W3CDTF">2012-05-24T19:28:19Z</dcterms:modified>
</cp:coreProperties>
</file>